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5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3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4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7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0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DA4D-0613-D54B-9CCC-AA4401AC77E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816C-B393-3848-B05E-5B8DCDBD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1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5199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FF"/>
                </a:solidFill>
              </a:rPr>
              <a:t>WHITE BOARD QUICK FIRE</a:t>
            </a:r>
            <a:endParaRPr lang="en-US" sz="60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1392"/>
            <a:ext cx="6400800" cy="1752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Adding, Subtracting, Multiplying, and Dividing Integers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Solve: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-40 ÷ (-20)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a) 2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b)  -2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c)  800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d)  -800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0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Solve: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-55 + 44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a) -99</a:t>
            </a:r>
            <a:r>
              <a:rPr lang="en-US" sz="6000" b="1" dirty="0">
                <a:solidFill>
                  <a:srgbClr val="FFFF00"/>
                </a:solidFill>
              </a:rPr>
              <a:t/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b)  99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c)  -11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d)  11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0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Solve: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-6 x (-9)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a) 15</a:t>
            </a:r>
            <a:r>
              <a:rPr lang="en-US" sz="6000" b="1" dirty="0">
                <a:solidFill>
                  <a:srgbClr val="FFFF00"/>
                </a:solidFill>
              </a:rPr>
              <a:t/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b)  -15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c)  -54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d)  54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0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Solve: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-70 ÷ 7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a) 10</a:t>
            </a:r>
            <a:r>
              <a:rPr lang="en-US" sz="6000" b="1" dirty="0">
                <a:solidFill>
                  <a:srgbClr val="FFFF00"/>
                </a:solidFill>
              </a:rPr>
              <a:t/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b)  -10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c)  7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d)  -7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0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Solve: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-2 x 4 + 6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a) -8</a:t>
            </a:r>
            <a:r>
              <a:rPr lang="en-US" sz="6000" b="1" dirty="0">
                <a:solidFill>
                  <a:srgbClr val="FFFF00"/>
                </a:solidFill>
              </a:rPr>
              <a:t/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b)  8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c)  2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d)  -2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0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Does -35 ÷ 5 equal negative 7 or positive 7? Justify your answer.  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06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Explain the steps for solving this problem: 19 – (-6). Make sure you show </a:t>
            </a:r>
            <a:r>
              <a:rPr lang="en-US" sz="6000" b="1" smtClean="0">
                <a:solidFill>
                  <a:srgbClr val="FFFF00"/>
                </a:solidFill>
              </a:rPr>
              <a:t>the answer. 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5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85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Will 7 + (-6) have a positive or negative answer?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4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85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Will 10 x (-7) have a positive or negative answer?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4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85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Will -900 ÷ (-10) have a positive or negative answer?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4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85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Will -90 x (-3) have a positive or negative answer?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4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85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Will -15 </a:t>
            </a:r>
            <a:r>
              <a:rPr lang="en-US" sz="6000" b="1" dirty="0" smtClean="0">
                <a:solidFill>
                  <a:srgbClr val="FFFF00"/>
                </a:solidFill>
              </a:rPr>
              <a:t>÷</a:t>
            </a:r>
            <a:r>
              <a:rPr lang="en-US" sz="6000" b="1" dirty="0" smtClean="0">
                <a:solidFill>
                  <a:srgbClr val="FFFF00"/>
                </a:solidFill>
              </a:rPr>
              <a:t> 3 have a positive or negative answer?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4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85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Will 1,000 + 3,500 have a positive or negative answer?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0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Solve: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-15 + 20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a) -35</a:t>
            </a:r>
            <a:r>
              <a:rPr lang="en-US" sz="6000" b="1" dirty="0">
                <a:solidFill>
                  <a:srgbClr val="FFFF00"/>
                </a:solidFill>
              </a:rPr>
              <a:t/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b)  -5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c)  5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d)  35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0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0"/>
            <a:ext cx="8568105" cy="659982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Solve: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13 x (-4)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a) -17</a:t>
            </a:r>
            <a:r>
              <a:rPr lang="en-US" sz="6000" b="1" dirty="0">
                <a:solidFill>
                  <a:srgbClr val="FFFF00"/>
                </a:solidFill>
              </a:rPr>
              <a:t/>
            </a:r>
            <a:br>
              <a:rPr lang="en-US" sz="6000" b="1" dirty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b)  -52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c)  52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d)  17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0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146</Words>
  <Application>Microsoft Macintosh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WHITE BOARD QUICK FIRE</vt:lpstr>
      <vt:lpstr>Will 7 + (-6) have a positive or negative answer?</vt:lpstr>
      <vt:lpstr>Will 10 x (-7) have a positive or negative answer?</vt:lpstr>
      <vt:lpstr>Will -900 ÷ (-10) have a positive or negative answer?</vt:lpstr>
      <vt:lpstr>Will -90 x (-3) have a positive or negative answer?</vt:lpstr>
      <vt:lpstr>Will -15 ÷ 3 have a positive or negative answer?</vt:lpstr>
      <vt:lpstr>Will 1,000 + 3,500 have a positive or negative answer?</vt:lpstr>
      <vt:lpstr>Solve: -15 + 20  a) -35 b)  -5 c)  5 d)  35</vt:lpstr>
      <vt:lpstr>Solve: 13 x (-4)  a) -17 b)  -52 c)  52 d)  17</vt:lpstr>
      <vt:lpstr>Solve: -40 ÷ (-20)  a) 2 b)  -2 c)  800 d)  -800</vt:lpstr>
      <vt:lpstr>Solve: -55 + 44  a) -99 b)  99 c)  -11 d)  11</vt:lpstr>
      <vt:lpstr>Solve: -6 x (-9)  a) 15 b)  -15 c)  -54 d)  54</vt:lpstr>
      <vt:lpstr>Solve: -70 ÷ 7  a) 10 b)  -10 c)  7 d)  -7</vt:lpstr>
      <vt:lpstr>Solve: -2 x 4 + 6  a) -8 b)  8 c)  2 d)  -2</vt:lpstr>
      <vt:lpstr>Does -35 ÷ 5 equal negative 7 or positive 7? Justify your answer.  </vt:lpstr>
      <vt:lpstr>Explain the steps for solving this problem: 19 – (-6). Make sure you show the answer.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BOARD QUICK FIRE</dc:title>
  <dc:creator>Kiara  King</dc:creator>
  <cp:lastModifiedBy>Kiara  King</cp:lastModifiedBy>
  <cp:revision>7</cp:revision>
  <dcterms:created xsi:type="dcterms:W3CDTF">2015-08-30T19:17:26Z</dcterms:created>
  <dcterms:modified xsi:type="dcterms:W3CDTF">2015-08-30T20:02:25Z</dcterms:modified>
</cp:coreProperties>
</file>