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64" r:id="rId6"/>
    <p:sldId id="271" r:id="rId7"/>
    <p:sldId id="273" r:id="rId8"/>
    <p:sldId id="259" r:id="rId9"/>
    <p:sldId id="261" r:id="rId10"/>
    <p:sldId id="262" r:id="rId11"/>
    <p:sldId id="263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9/20/15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9/20/15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9/20/15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DFDF-EBA4-4A6D-A460-CCFBF2411C62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Fractions </a:t>
            </a:r>
            <a:br>
              <a:rPr lang="en-US" sz="7200" b="1" dirty="0" smtClean="0"/>
            </a:br>
            <a:r>
              <a:rPr lang="en-US" sz="7200" b="1" dirty="0" smtClean="0"/>
              <a:t>to </a:t>
            </a:r>
            <a:br>
              <a:rPr lang="en-US" sz="7200" b="1" dirty="0" smtClean="0"/>
            </a:br>
            <a:r>
              <a:rPr lang="en-US" sz="7200" b="1" dirty="0" smtClean="0"/>
              <a:t>Decimals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EXAMPLE 3: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b="1" dirty="0"/>
              <a:t>Convert the following fraction to a decimal:</a:t>
            </a:r>
          </a:p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en-US" sz="4400" b="1" dirty="0" smtClean="0"/>
              <a:t>-8_1/3</a:t>
            </a:r>
          </a:p>
          <a:p>
            <a:pPr algn="ctr">
              <a:buNone/>
            </a:pPr>
            <a:endParaRPr lang="en-US" sz="4400" b="1" dirty="0"/>
          </a:p>
          <a:p>
            <a:pPr>
              <a:buNone/>
            </a:pPr>
            <a:r>
              <a:rPr lang="en-US" sz="4400" b="1" dirty="0"/>
              <a:t>Terminating or repeating decimal?</a:t>
            </a:r>
          </a:p>
          <a:p>
            <a:pPr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EXAMPLE 4: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b="1" dirty="0"/>
              <a:t>Convert the following fraction to a decimal:</a:t>
            </a:r>
          </a:p>
          <a:p>
            <a:pPr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en-US" sz="4400" b="1" dirty="0" smtClean="0"/>
              <a:t>3/11</a:t>
            </a:r>
          </a:p>
          <a:p>
            <a:pPr algn="ctr">
              <a:buNone/>
            </a:pPr>
            <a:endParaRPr lang="en-US" sz="4400" b="1" dirty="0"/>
          </a:p>
          <a:p>
            <a:pPr>
              <a:buNone/>
            </a:pPr>
            <a:r>
              <a:rPr lang="en-US" sz="4400" b="1" dirty="0"/>
              <a:t>Terminating or repeating decimal?</a:t>
            </a:r>
          </a:p>
          <a:p>
            <a:pPr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https://</a:t>
            </a:r>
            <a:r>
              <a:rPr lang="en-US" dirty="0" err="1"/>
              <a:t>www.brainpop.com</a:t>
            </a:r>
            <a:r>
              <a:rPr lang="en-US" dirty="0"/>
              <a:t>/math/</a:t>
            </a:r>
            <a:r>
              <a:rPr lang="en-US" dirty="0" err="1"/>
              <a:t>numbersandoperations</a:t>
            </a:r>
            <a:r>
              <a:rPr lang="en-US" dirty="0"/>
              <a:t>/</a:t>
            </a:r>
            <a:r>
              <a:rPr lang="en-US" dirty="0" err="1"/>
              <a:t>convertingfractionstodecimals</a:t>
            </a:r>
            <a:r>
              <a:rPr lang="en-US" dirty="0"/>
              <a:t>/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YOUR TURN….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/>
              <a:t>Pg. 131</a:t>
            </a:r>
          </a:p>
          <a:p>
            <a:pPr algn="ctr">
              <a:buNone/>
            </a:pPr>
            <a:r>
              <a:rPr lang="en-US" sz="4800" b="1" dirty="0" smtClean="0"/>
              <a:t>Num. 1-8</a:t>
            </a:r>
          </a:p>
          <a:p>
            <a:pPr algn="ctr">
              <a:buNone/>
            </a:pPr>
            <a:r>
              <a:rPr lang="en-US" sz="4800" b="1" dirty="0" smtClean="0"/>
              <a:t>*SHOW WORK*</a:t>
            </a:r>
          </a:p>
          <a:p>
            <a:pPr algn="ctr">
              <a:buNone/>
            </a:pPr>
            <a:r>
              <a:rPr lang="en-US" sz="4800" b="1" dirty="0" smtClean="0"/>
              <a:t>*Terminating or repeating decimal?*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7" y="609600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EXIT </a:t>
            </a:r>
            <a:r>
              <a:rPr lang="en-US" sz="4800" b="1" dirty="0" smtClean="0"/>
              <a:t>TICKET</a:t>
            </a:r>
            <a:br>
              <a:rPr lang="en-US" sz="4800" b="1" dirty="0" smtClean="0"/>
            </a:br>
            <a:r>
              <a:rPr lang="en-US" b="1" dirty="0" smtClean="0"/>
              <a:t>Convert the following fractions into decimal. Terminating or repeating decimal?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2037"/>
            <a:ext cx="8915400" cy="4525963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4400" b="1" dirty="0" smtClean="0"/>
              <a:t> ½ </a:t>
            </a:r>
          </a:p>
          <a:p>
            <a:pPr marL="0" indent="0">
              <a:buNone/>
            </a:pPr>
            <a:endParaRPr lang="en-US" sz="4400" b="1" dirty="0" smtClean="0"/>
          </a:p>
          <a:p>
            <a:pPr marL="514350" indent="-514350">
              <a:buAutoNum type="arabicParenR"/>
            </a:pPr>
            <a:r>
              <a:rPr lang="en-US" sz="4400" b="1" dirty="0" smtClean="0"/>
              <a:t> -4/7 </a:t>
            </a:r>
            <a:endParaRPr lang="en-US" sz="44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NUMBER TALK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55 - 21</a:t>
            </a:r>
            <a:endParaRPr lang="en-US" sz="8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Objective: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6600" b="1" dirty="0"/>
              <a:t>I can </a:t>
            </a:r>
            <a:r>
              <a:rPr lang="en-US" sz="6600" b="1" dirty="0" smtClean="0"/>
              <a:t>convert a rational number (fraction) to a decimal using long division. </a:t>
            </a:r>
          </a:p>
          <a:p>
            <a:pPr algn="ctr">
              <a:buNone/>
            </a:pPr>
            <a:r>
              <a:rPr lang="en-US" sz="6600" b="1" dirty="0" smtClean="0"/>
              <a:t>(7.NS.A.2d) </a:t>
            </a:r>
            <a:endParaRPr lang="en-US" sz="6600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What do you think we are learning today?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67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Vocabulary: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/>
              <a:t>-</a:t>
            </a:r>
            <a:r>
              <a:rPr lang="en-US" sz="3600" b="1" u="sng" dirty="0" smtClean="0"/>
              <a:t>Terminating decimal</a:t>
            </a:r>
            <a:r>
              <a:rPr lang="en-US" sz="3600" b="1" dirty="0" smtClean="0"/>
              <a:t>: a decimal with digits that end. </a:t>
            </a:r>
            <a:endParaRPr lang="en-US" sz="3600" b="1" dirty="0" smtClean="0"/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sz="3600" b="1" dirty="0" smtClean="0"/>
              <a:t>-</a:t>
            </a:r>
            <a:r>
              <a:rPr lang="en-US" sz="3600" b="1" u="sng" dirty="0" smtClean="0"/>
              <a:t>Repeating decimal</a:t>
            </a:r>
            <a:r>
              <a:rPr lang="en-US" sz="3600" b="1" dirty="0" smtClean="0"/>
              <a:t>: a decimal that have a pattern in their digits that repeats indefinitely. </a:t>
            </a:r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sz="3600" b="1" dirty="0" smtClean="0"/>
              <a:t>-</a:t>
            </a:r>
            <a:r>
              <a:rPr lang="en-US" sz="3600" b="1" u="sng" dirty="0" smtClean="0"/>
              <a:t>bar notation: </a:t>
            </a:r>
            <a:r>
              <a:rPr lang="en-US" sz="3600" b="1" dirty="0" smtClean="0"/>
              <a:t>a bar that indicates a number pattern repeats indefinitely.</a:t>
            </a:r>
            <a:endParaRPr lang="en-US" sz="3600" b="1" u="sng" dirty="0" smtClean="0"/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Century Gothic" pitchFamily="34" charset="0"/>
                <a:ea typeface="ＭＳ Ｐゴシック" charset="-128"/>
              </a:rPr>
              <a:t>What is </a:t>
            </a:r>
            <a:r>
              <a:rPr lang="en-US" dirty="0" smtClean="0">
                <a:latin typeface="Century Gothic" pitchFamily="34" charset="0"/>
                <a:ea typeface="ＭＳ Ｐゴシック" charset="-128"/>
              </a:rPr>
              <a:t>a terminating decimal?</a:t>
            </a:r>
            <a:endParaRPr lang="en-US" dirty="0" smtClean="0">
              <a:latin typeface="Century Gothic" pitchFamily="34" charset="0"/>
              <a:ea typeface="ＭＳ Ｐゴシック" charset="-128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Century Gothic" pitchFamily="34" charset="0"/>
                <a:ea typeface="ＭＳ Ｐゴシック" charset="-128"/>
              </a:rPr>
              <a:t>Characteristics of </a:t>
            </a:r>
            <a:r>
              <a:rPr lang="en-US" dirty="0" smtClean="0">
                <a:latin typeface="Century Gothic" pitchFamily="34" charset="0"/>
                <a:ea typeface="ＭＳ Ｐゴシック" charset="-128"/>
              </a:rPr>
              <a:t>a terminating decimal:</a:t>
            </a:r>
            <a:endParaRPr lang="en-US" dirty="0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Century Gothic" pitchFamily="34" charset="0"/>
                <a:ea typeface="ＭＳ Ｐゴシック" charset="-128"/>
              </a:rPr>
              <a:t>Examples: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Century Gothic" pitchFamily="34" charset="0"/>
                <a:ea typeface="ＭＳ Ｐゴシック" charset="-128"/>
              </a:rPr>
              <a:t>What is </a:t>
            </a:r>
            <a:r>
              <a:rPr lang="en-US" dirty="0" smtClean="0">
                <a:latin typeface="Century Gothic" pitchFamily="34" charset="0"/>
                <a:ea typeface="ＭＳ Ｐゴシック" charset="-128"/>
              </a:rPr>
              <a:t>a repeating decimal?</a:t>
            </a:r>
            <a:endParaRPr lang="en-US" dirty="0" smtClean="0">
              <a:latin typeface="Century Gothic" pitchFamily="34" charset="0"/>
              <a:ea typeface="ＭＳ Ｐゴシック" charset="-128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Century Gothic" pitchFamily="34" charset="0"/>
                <a:ea typeface="ＭＳ Ｐゴシック" charset="-128"/>
              </a:rPr>
              <a:t>Characteristics of </a:t>
            </a:r>
            <a:r>
              <a:rPr lang="en-US" dirty="0" smtClean="0">
                <a:latin typeface="Century Gothic" pitchFamily="34" charset="0"/>
                <a:ea typeface="ＭＳ Ｐゴシック" charset="-128"/>
              </a:rPr>
              <a:t>a terminating decimal:</a:t>
            </a:r>
            <a:endParaRPr lang="en-US" dirty="0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Century Gothic" pitchFamily="34" charset="0"/>
                <a:ea typeface="ＭＳ Ｐゴシック" charset="-128"/>
              </a:rPr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2411055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WATCH THIS….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870068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EXAMPLE 1: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Convert the following fraction to a decimal:</a:t>
            </a:r>
          </a:p>
          <a:p>
            <a:pPr algn="ctr">
              <a:buNone/>
            </a:pPr>
            <a:r>
              <a:rPr lang="en-US" sz="7200" b="1" dirty="0" smtClean="0"/>
              <a:t>-⅞</a:t>
            </a:r>
          </a:p>
          <a:p>
            <a:pPr>
              <a:buNone/>
            </a:pPr>
            <a:endParaRPr lang="en-US" sz="4400" b="1" dirty="0"/>
          </a:p>
          <a:p>
            <a:pPr>
              <a:buNone/>
            </a:pPr>
            <a:r>
              <a:rPr lang="en-US" sz="4400" b="1" dirty="0" smtClean="0"/>
              <a:t>Terminating or repeating decimal?</a:t>
            </a:r>
          </a:p>
          <a:p>
            <a:pPr algn="ctr">
              <a:buNone/>
            </a:pPr>
            <a:endParaRPr lang="en-US" sz="7200" b="1" dirty="0" smtClean="0"/>
          </a:p>
          <a:p>
            <a:pPr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EXAMPLE 2: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b="1" dirty="0"/>
              <a:t>Convert the following fraction to a decimal:</a:t>
            </a:r>
          </a:p>
          <a:p>
            <a:pPr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en-US" sz="4400" b="1" dirty="0" smtClean="0"/>
              <a:t>2_7/20</a:t>
            </a:r>
          </a:p>
          <a:p>
            <a:pPr algn="ctr">
              <a:buNone/>
            </a:pPr>
            <a:endParaRPr lang="en-US" sz="4400" b="1" dirty="0"/>
          </a:p>
          <a:p>
            <a:pPr>
              <a:buNone/>
            </a:pPr>
            <a:r>
              <a:rPr lang="en-US" sz="4400" b="1" dirty="0"/>
              <a:t>Terminating or repeating decimal?</a:t>
            </a:r>
          </a:p>
          <a:p>
            <a:pPr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236</Words>
  <Application>Microsoft Macintosh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Fractions  to  Decimals</vt:lpstr>
      <vt:lpstr>Objective:</vt:lpstr>
      <vt:lpstr>What do you think we are learning today?</vt:lpstr>
      <vt:lpstr>Vocabulary:</vt:lpstr>
      <vt:lpstr>What is a terminating decimal?</vt:lpstr>
      <vt:lpstr>What is a repeating decimal?</vt:lpstr>
      <vt:lpstr>WATCH THIS….</vt:lpstr>
      <vt:lpstr>EXAMPLE 1:</vt:lpstr>
      <vt:lpstr>EXAMPLE 2:</vt:lpstr>
      <vt:lpstr>EXAMPLE 3:</vt:lpstr>
      <vt:lpstr>EXAMPLE 4:</vt:lpstr>
      <vt:lpstr>https://www.brainpop.com/math/numbersandoperations/convertingfractionstodecimals/</vt:lpstr>
      <vt:lpstr>YOUR TURN….</vt:lpstr>
      <vt:lpstr>EXIT TICKET Convert the following fractions into decimal. Terminating or repeating decimal?</vt:lpstr>
      <vt:lpstr>NUMBER TALK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Integers and Their Opposites</dc:title>
  <dc:creator>kingk</dc:creator>
  <cp:lastModifiedBy>Kiara  King</cp:lastModifiedBy>
  <cp:revision>27</cp:revision>
  <dcterms:created xsi:type="dcterms:W3CDTF">2015-08-17T12:18:55Z</dcterms:created>
  <dcterms:modified xsi:type="dcterms:W3CDTF">2015-09-20T20:09:07Z</dcterms:modified>
</cp:coreProperties>
</file>