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323" y="738295"/>
            <a:ext cx="7196328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Multiplying and Dividing Integers</a:t>
            </a:r>
            <a:endParaRPr lang="en-US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704" y="4921498"/>
            <a:ext cx="7196328" cy="9875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NumberBallsA500x438GIF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3295" y="2798295"/>
            <a:ext cx="6729737" cy="277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40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I can use properties of operations to multiply and divide rational numbers (integers). (7.NS.A.2a)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for Multiplying and Dividing Integers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Rule </a:t>
            </a:r>
            <a:r>
              <a:rPr lang="en-US" sz="2800" b="1" dirty="0"/>
              <a:t>1:</a:t>
            </a:r>
            <a:r>
              <a:rPr lang="en-US" sz="2800" dirty="0"/>
              <a:t>   </a:t>
            </a:r>
            <a:r>
              <a:rPr lang="en-US" sz="2800" b="1" dirty="0"/>
              <a:t>The product of a positive integer and a negative integer is a negative integer.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(</a:t>
            </a:r>
            <a:r>
              <a:rPr lang="en-US" sz="2800" dirty="0" smtClean="0"/>
              <a:t>8)(-4)= -32       8÷(-4)= -2</a:t>
            </a:r>
          </a:p>
          <a:p>
            <a:endParaRPr lang="en-US" sz="2800" dirty="0" smtClean="0"/>
          </a:p>
          <a:p>
            <a:r>
              <a:rPr lang="en-US" sz="2800" b="1" dirty="0" smtClean="0"/>
              <a:t>Rule </a:t>
            </a:r>
            <a:r>
              <a:rPr lang="en-US" sz="2800" b="1" dirty="0"/>
              <a:t>2:</a:t>
            </a:r>
            <a:r>
              <a:rPr lang="en-US" sz="2800" dirty="0"/>
              <a:t>   </a:t>
            </a:r>
            <a:r>
              <a:rPr lang="en-US" sz="2800" b="1" dirty="0"/>
              <a:t>The product of two negative integers or two positive integers is a positive integer.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(-</a:t>
            </a:r>
            <a:r>
              <a:rPr lang="en-US" sz="2800" dirty="0" smtClean="0"/>
              <a:t>9)(-3)= 27  (-9)÷(-3)= 3</a:t>
            </a:r>
          </a:p>
        </p:txBody>
      </p:sp>
    </p:spTree>
    <p:extLst>
      <p:ext uri="{BB962C8B-B14F-4D97-AF65-F5344CB8AC3E}">
        <p14:creationId xmlns:p14="http://schemas.microsoft.com/office/powerpoint/2010/main" xmlns="" val="23645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Integer Triangle </a:t>
            </a:r>
            <a:endParaRPr lang="en-US" b="1" dirty="0"/>
          </a:p>
        </p:txBody>
      </p:sp>
      <p:pic>
        <p:nvPicPr>
          <p:cNvPr id="4" name="Content Placeholder 3" descr="negative_triangl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68" b="16068"/>
          <a:stretch>
            <a:fillRect/>
          </a:stretch>
        </p:blipFill>
        <p:spPr>
          <a:xfrm>
            <a:off x="765174" y="1760342"/>
            <a:ext cx="7241352" cy="4816743"/>
          </a:xfrm>
        </p:spPr>
      </p:pic>
    </p:spTree>
    <p:extLst>
      <p:ext uri="{BB962C8B-B14F-4D97-AF65-F5344CB8AC3E}">
        <p14:creationId xmlns:p14="http://schemas.microsoft.com/office/powerpoint/2010/main" xmlns="" val="24018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b="1" dirty="0" smtClean="0"/>
              <a:t>(</a:t>
            </a:r>
            <a:r>
              <a:rPr lang="en-US" sz="3200" b="1" baseline="30000" dirty="0" smtClean="0"/>
              <a:t>-</a:t>
            </a:r>
            <a:r>
              <a:rPr lang="en-US" sz="3200" b="1" dirty="0"/>
              <a:t>2) </a:t>
            </a:r>
            <a:r>
              <a:rPr lang="en-US" sz="3200" b="1" dirty="0" smtClean="0"/>
              <a:t>(7</a:t>
            </a:r>
            <a:r>
              <a:rPr lang="en-US" sz="3200" b="1" dirty="0"/>
              <a:t>) = </a:t>
            </a:r>
            <a:r>
              <a:rPr lang="en-US" sz="3200" b="1" dirty="0" smtClean="0"/>
              <a:t>?</a:t>
            </a:r>
          </a:p>
          <a:p>
            <a:pPr marL="514350" indent="-514350">
              <a:buNone/>
            </a:pPr>
            <a:endParaRPr lang="en-US" sz="3200" b="1" dirty="0" smtClean="0"/>
          </a:p>
          <a:p>
            <a:pPr marL="514350" indent="-514350">
              <a:buAutoNum type="arabicParenR" startAt="2"/>
            </a:pPr>
            <a:r>
              <a:rPr lang="en-US" sz="3200" b="1" dirty="0" smtClean="0"/>
              <a:t>(3) X </a:t>
            </a:r>
            <a:r>
              <a:rPr lang="en-US" sz="3200" b="1" dirty="0" smtClean="0"/>
              <a:t>(</a:t>
            </a:r>
            <a:r>
              <a:rPr lang="en-US" sz="3200" b="1" baseline="30000" dirty="0" smtClean="0"/>
              <a:t>-</a:t>
            </a:r>
            <a:r>
              <a:rPr lang="en-US" sz="3200" b="1" dirty="0" smtClean="0"/>
              <a:t>8) = </a:t>
            </a:r>
            <a:r>
              <a:rPr lang="en-US" sz="3200" b="1" dirty="0" smtClean="0"/>
              <a:t>?</a:t>
            </a:r>
          </a:p>
          <a:p>
            <a:pPr marL="514350" indent="-514350"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3)     (5)(6</a:t>
            </a:r>
            <a:r>
              <a:rPr lang="en-US" sz="3200" b="1" dirty="0" smtClean="0"/>
              <a:t>) = ?</a:t>
            </a:r>
          </a:p>
          <a:p>
            <a:endParaRPr lang="en-US" sz="3200" b="1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1814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Positive ÷ Positive = </a:t>
            </a:r>
            <a:r>
              <a:rPr lang="en-US" dirty="0" smtClean="0">
                <a:effectLst/>
              </a:rPr>
              <a:t>Positive </a:t>
            </a:r>
          </a:p>
          <a:p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Negative ÷ Negative = </a:t>
            </a:r>
            <a:r>
              <a:rPr lang="en-US" dirty="0" smtClean="0">
                <a:effectLst/>
              </a:rPr>
              <a:t>Positive</a:t>
            </a:r>
          </a:p>
          <a:p>
            <a:endParaRPr lang="en-US" dirty="0" smtClean="0"/>
          </a:p>
          <a:p>
            <a:r>
              <a:rPr lang="en-US" dirty="0" smtClean="0">
                <a:effectLst/>
              </a:rPr>
              <a:t>Negative</a:t>
            </a:r>
            <a:r>
              <a:rPr lang="en-US" dirty="0">
                <a:effectLst/>
              </a:rPr>
              <a:t> ÷ Positive = 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3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Dividing Integers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35</a:t>
            </a:r>
            <a:r>
              <a:rPr lang="en-US" sz="3200" dirty="0" smtClean="0"/>
              <a:t>÷(-7)= </a:t>
            </a: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AutoNum type="arabicParenR" startAt="2"/>
            </a:pPr>
            <a:r>
              <a:rPr lang="en-US" sz="3200" dirty="0" smtClean="0"/>
              <a:t>-25</a:t>
            </a:r>
            <a:r>
              <a:rPr lang="en-US" sz="3200" dirty="0" smtClean="0"/>
              <a:t>÷(-5)= </a:t>
            </a: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AutoNum type="arabicParenR" startAt="3"/>
            </a:pPr>
            <a:r>
              <a:rPr lang="en-US" sz="3200" dirty="0" smtClean="0"/>
              <a:t>6/(-3) = </a:t>
            </a:r>
          </a:p>
        </p:txBody>
      </p:sp>
    </p:spTree>
    <p:extLst>
      <p:ext uri="{BB962C8B-B14F-4D97-AF65-F5344CB8AC3E}">
        <p14:creationId xmlns:p14="http://schemas.microsoft.com/office/powerpoint/2010/main" xmlns="" val="262063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INTEGERS </a:t>
            </a:r>
            <a:r>
              <a:rPr lang="en-US" sz="7200" b="1" dirty="0" smtClean="0">
                <a:solidFill>
                  <a:schemeClr val="bg1"/>
                </a:solidFill>
              </a:rPr>
              <a:t>CARD GAME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&amp;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108"/>
            <a:ext cx="8229600" cy="4925291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RED—NEGATIVE              K-13  Q-12  J-11   A-1 </a:t>
            </a:r>
          </a:p>
          <a:p>
            <a:r>
              <a:rPr lang="en-US" sz="2800" b="1" dirty="0" smtClean="0"/>
              <a:t>BLACK—POSITIVE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Deal the deck until you and your partner have the same number of cards. </a:t>
            </a:r>
          </a:p>
          <a:p>
            <a:r>
              <a:rPr lang="en-US" sz="2800" b="1" dirty="0" smtClean="0"/>
              <a:t>Each player plays (places down) one card at a time. </a:t>
            </a:r>
          </a:p>
          <a:p>
            <a:r>
              <a:rPr lang="en-US" sz="2800" b="1" dirty="0" smtClean="0"/>
              <a:t>Ms. King will spin the wheel. The wheel decides which operation to use.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622</TotalTime>
  <Words>140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Habitat</vt:lpstr>
      <vt:lpstr>Multiplying and Dividing Integers</vt:lpstr>
      <vt:lpstr>Objective:</vt:lpstr>
      <vt:lpstr>Rules for Multiplying and Dividing Integers</vt:lpstr>
      <vt:lpstr>Integer Triangle </vt:lpstr>
      <vt:lpstr>Multiplication Examples </vt:lpstr>
      <vt:lpstr>Remember that……</vt:lpstr>
      <vt:lpstr>Dividing Integers Examples</vt:lpstr>
      <vt:lpstr>INTEGERS CARD GAME</vt:lpstr>
      <vt:lpstr>RULES &amp; DIRECTIONS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and Dividing Integers</dc:title>
  <dc:creator>Anita Hines</dc:creator>
  <cp:lastModifiedBy>kingk</cp:lastModifiedBy>
  <cp:revision>14</cp:revision>
  <dcterms:created xsi:type="dcterms:W3CDTF">2015-08-25T19:24:44Z</dcterms:created>
  <dcterms:modified xsi:type="dcterms:W3CDTF">2015-08-27T21:12:46Z</dcterms:modified>
</cp:coreProperties>
</file>