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6" r:id="rId3"/>
    <p:sldId id="256" r:id="rId4"/>
    <p:sldId id="257" r:id="rId5"/>
    <p:sldId id="258" r:id="rId6"/>
    <p:sldId id="296" r:id="rId7"/>
    <p:sldId id="271" r:id="rId8"/>
    <p:sldId id="308" r:id="rId9"/>
    <p:sldId id="307" r:id="rId10"/>
    <p:sldId id="309" r:id="rId11"/>
    <p:sldId id="310" r:id="rId12"/>
    <p:sldId id="297" r:id="rId13"/>
    <p:sldId id="311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284" r:id="rId23"/>
    <p:sldId id="285" r:id="rId24"/>
    <p:sldId id="306" r:id="rId25"/>
    <p:sldId id="281" r:id="rId26"/>
    <p:sldId id="269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6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DFDF-EBA4-4A6D-A460-CCFBF2411C6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atin typeface="Arial Black" pitchFamily="34" charset="0"/>
              </a:rPr>
              <a:t>HERE’S A PREVIEW…</a:t>
            </a:r>
            <a:endParaRPr lang="en-US" sz="6000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1 - 5 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NUMBER LINE: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(-2) – 1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NUMBER LINE: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u="sng" dirty="0"/>
              <a:t>The Rules: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The same as adding its opposite!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79248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600" dirty="0" smtClean="0"/>
              <a:t>DO NOT CHANGE THE FIRST INTEGER! (KEEP)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600" dirty="0" smtClean="0"/>
              <a:t>Change </a:t>
            </a:r>
            <a:r>
              <a:rPr lang="en-US" sz="3600" dirty="0"/>
              <a:t>the subtraction sign to a plus sign</a:t>
            </a:r>
            <a:r>
              <a:rPr lang="en-US" sz="3600" dirty="0" smtClean="0"/>
              <a:t>. (FLIP)</a:t>
            </a:r>
            <a:endParaRPr lang="en-US" sz="3600" dirty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600" dirty="0"/>
              <a:t>Change the sign of the next </a:t>
            </a:r>
            <a:r>
              <a:rPr lang="en-US" sz="3600" dirty="0" smtClean="0"/>
              <a:t>integer to </a:t>
            </a:r>
            <a:r>
              <a:rPr lang="en-US" sz="3600" dirty="0"/>
              <a:t>its opposite</a:t>
            </a:r>
            <a:r>
              <a:rPr lang="en-US" sz="3600" dirty="0" smtClean="0"/>
              <a:t>. (CHANGE)</a:t>
            </a:r>
            <a:endParaRPr lang="en-US" sz="3600" dirty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600" dirty="0"/>
              <a:t>Follow the addition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WAIT…</a:t>
            </a:r>
            <a:br>
              <a:rPr lang="en-US" sz="7200" b="1" dirty="0" smtClean="0"/>
            </a:br>
            <a:r>
              <a:rPr lang="en-US" sz="7200" b="1" dirty="0" smtClean="0"/>
              <a:t>WHAT’S THE ADDITION RULES?!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K-F-C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Keep----Flip----Change</a:t>
            </a:r>
          </a:p>
          <a:p>
            <a:pPr algn="ctr">
              <a:buFontTx/>
              <a:buNone/>
            </a:pPr>
            <a:r>
              <a:rPr lang="en-US"/>
              <a:t>**Then follow addition rule**</a:t>
            </a:r>
          </a:p>
          <a:p>
            <a:pPr algn="ctr"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-7 – 3                   7 – (-3)            -7 – (-3)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0" y="20574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(3) – (-2)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24000" y="20574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(-4) – (-8) =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0" y="20574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(-9) – (-6) =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0" y="20574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(-7) – (7) =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0" y="20574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(-1) – (0) =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http://www.teachertube.com/video/integer-subtraction-37365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0" y="20574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(10) – (-5) =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 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38200" y="1676400"/>
            <a:ext cx="66294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4400"/>
              <a:t>(8) – (-2) =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4400"/>
              <a:t>(-4) – (5)=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4400"/>
              <a:t>(3) – (9)=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4400"/>
              <a:t>(-6) – (8)=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4400"/>
              <a:t>(-7) – (-3)=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Quick Challenge!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SUBTRACTING </a:t>
            </a:r>
            <a:r>
              <a:rPr lang="en-US" sz="7200" b="1" dirty="0" smtClean="0"/>
              <a:t>INTEGERS CARD GAME</a:t>
            </a:r>
            <a:endParaRPr lang="en-US" sz="72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&amp;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RED—NEGATIVE              K-13  Q-12  J-11   A-1 </a:t>
            </a:r>
          </a:p>
          <a:p>
            <a:r>
              <a:rPr lang="en-US" dirty="0" smtClean="0"/>
              <a:t>BLACK—POSITIVE </a:t>
            </a:r>
          </a:p>
          <a:p>
            <a:endParaRPr lang="en-US" dirty="0" smtClean="0"/>
          </a:p>
          <a:p>
            <a:r>
              <a:rPr lang="en-US" dirty="0" smtClean="0"/>
              <a:t>Deal the deck until you and your partner have the same number of cards. </a:t>
            </a:r>
          </a:p>
          <a:p>
            <a:r>
              <a:rPr lang="en-US" dirty="0" smtClean="0"/>
              <a:t>Each player plays (places down) one card at a time. </a:t>
            </a:r>
          </a:p>
          <a:p>
            <a:r>
              <a:rPr lang="en-US" dirty="0" smtClean="0"/>
              <a:t>Whoever answers the “card problem” first and is correct wins those cards. </a:t>
            </a:r>
          </a:p>
          <a:p>
            <a:r>
              <a:rPr lang="en-US" dirty="0" smtClean="0"/>
              <a:t>Keep playing until one player has ALL the cards.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EXIT TICKET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029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4400" b="1" dirty="0" smtClean="0"/>
              <a:t>Evaluate. </a:t>
            </a:r>
            <a:endParaRPr lang="en-US" sz="4400" b="1" dirty="0" smtClean="0"/>
          </a:p>
          <a:p>
            <a:pPr marL="742950" indent="-742950">
              <a:buAutoNum type="arabicParenR"/>
            </a:pPr>
            <a:r>
              <a:rPr lang="en-US" sz="4400" b="1" dirty="0" smtClean="0"/>
              <a:t>(</a:t>
            </a:r>
            <a:r>
              <a:rPr lang="en-US" sz="4400" b="1" dirty="0" smtClean="0"/>
              <a:t>-1) – (-9) = </a:t>
            </a:r>
            <a:endParaRPr lang="en-US" sz="4400" b="1" dirty="0" smtClean="0"/>
          </a:p>
          <a:p>
            <a:pPr marL="742950" indent="-742950">
              <a:buAutoNum type="arabicParenR"/>
            </a:pPr>
            <a:r>
              <a:rPr lang="en-US" sz="4400" b="1" dirty="0" smtClean="0"/>
              <a:t>12 – (-5) = </a:t>
            </a:r>
            <a:endParaRPr lang="en-US" sz="4400" b="1" dirty="0" smtClean="0"/>
          </a:p>
          <a:p>
            <a:pPr marL="742950" indent="-742950">
              <a:buAutoNum type="arabicParenR"/>
            </a:pPr>
            <a:r>
              <a:rPr lang="en-US" sz="4400" b="1" dirty="0" smtClean="0"/>
              <a:t>(-7</a:t>
            </a:r>
            <a:r>
              <a:rPr lang="en-US" sz="4400" b="1" smtClean="0"/>
              <a:t>) – 5  </a:t>
            </a:r>
            <a:r>
              <a:rPr lang="en-US" sz="4400" b="1" dirty="0" smtClean="0"/>
              <a:t>= </a:t>
            </a:r>
            <a:endParaRPr lang="en-US" sz="4400" b="1" dirty="0" smtClean="0"/>
          </a:p>
          <a:p>
            <a:pPr marL="742950" indent="-742950">
              <a:buAutoNum type="arabicParenR"/>
            </a:pPr>
            <a:r>
              <a:rPr lang="en-US" sz="4400" b="1" dirty="0" smtClean="0"/>
              <a:t>10 </a:t>
            </a:r>
            <a:r>
              <a:rPr lang="en-US" sz="4400" b="1" dirty="0" smtClean="0"/>
              <a:t>– (-2) =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CLASSWORK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PG. </a:t>
            </a:r>
            <a:r>
              <a:rPr lang="en-US" sz="4000" b="1" dirty="0" smtClean="0"/>
              <a:t>94</a:t>
            </a:r>
            <a:endParaRPr lang="en-US" sz="4000" b="1" dirty="0"/>
          </a:p>
          <a:p>
            <a:pPr algn="ctr"/>
            <a:r>
              <a:rPr lang="en-US" sz="4000" b="1" dirty="0"/>
              <a:t>NUM. </a:t>
            </a:r>
            <a:r>
              <a:rPr lang="en-US" sz="4000" b="1" dirty="0" smtClean="0"/>
              <a:t>1-8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Show work by </a:t>
            </a:r>
            <a:r>
              <a:rPr lang="en-US" sz="4000" b="1" dirty="0" smtClean="0"/>
              <a:t>drawing </a:t>
            </a:r>
            <a:r>
              <a:rPr lang="en-US" sz="4000" b="1" dirty="0" smtClean="0"/>
              <a:t>counter chips. </a:t>
            </a:r>
            <a:endParaRPr lang="en-US" sz="4000" b="1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NUMBER TALK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55 - 21</a:t>
            </a:r>
            <a:endParaRPr lang="en-US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Subtracting  </a:t>
            </a:r>
            <a:r>
              <a:rPr lang="en-US" sz="7200" b="1" dirty="0" smtClean="0"/>
              <a:t>Integers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Objective: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600" b="1" dirty="0"/>
              <a:t>I can </a:t>
            </a:r>
            <a:r>
              <a:rPr lang="en-US" sz="6600" b="1" dirty="0" smtClean="0"/>
              <a:t>use properties of operations to </a:t>
            </a:r>
            <a:r>
              <a:rPr lang="en-US" sz="6600" b="1" dirty="0" smtClean="0"/>
              <a:t>subtract </a:t>
            </a:r>
            <a:r>
              <a:rPr lang="en-US" sz="6600" b="1" dirty="0" smtClean="0"/>
              <a:t>rational numbers (integers)</a:t>
            </a:r>
            <a:r>
              <a:rPr lang="en-US" sz="6600" b="1" dirty="0" smtClean="0"/>
              <a:t>. </a:t>
            </a:r>
            <a:endParaRPr lang="en-US" sz="6600" b="1" dirty="0" smtClean="0"/>
          </a:p>
          <a:p>
            <a:pPr algn="ctr">
              <a:buNone/>
            </a:pPr>
            <a:r>
              <a:rPr lang="en-US" sz="6600" b="1" dirty="0" smtClean="0"/>
              <a:t>(7.NS.A.1d) </a:t>
            </a:r>
            <a:endParaRPr lang="en-US" sz="66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Vocabulary: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/>
              <a:t>-</a:t>
            </a:r>
            <a:r>
              <a:rPr lang="en-US" sz="5400" b="1" u="sng" dirty="0" smtClean="0"/>
              <a:t>Integers</a:t>
            </a:r>
            <a:r>
              <a:rPr lang="en-US" sz="5400" b="1" dirty="0" smtClean="0"/>
              <a:t>: Whole numbers and their opposites. </a:t>
            </a:r>
            <a:endParaRPr lang="en-US" sz="5400" b="1" dirty="0" smtClean="0"/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entury Gothic" pitchFamily="34" charset="0"/>
                <a:ea typeface="ＭＳ Ｐゴシック" charset="-128"/>
              </a:rPr>
              <a:t>What is an integer?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smtClean="0">
                <a:latin typeface="Century Gothic" pitchFamily="34" charset="0"/>
                <a:ea typeface="ＭＳ Ｐゴシック" charset="-128"/>
              </a:rPr>
              <a:t>Characteristics of an integer: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smtClean="0">
                <a:latin typeface="Century Gothic" pitchFamily="34" charset="0"/>
                <a:ea typeface="ＭＳ Ｐゴシック" charset="-128"/>
              </a:rPr>
              <a:t>Examples: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HERE WE GO…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(-6) – (-3)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NUMBER LINE: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(-5) – 1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NUMBER LINE: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4234</TotalTime>
  <Words>374</Words>
  <Application>Microsoft Office PowerPoint</Application>
  <PresentationFormat>On-screen Show (4:3)</PresentationFormat>
  <Paragraphs>73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HERE’S A PREVIEW…</vt:lpstr>
      <vt:lpstr>http://www.teachertube.com/video/integer-subtraction-37365</vt:lpstr>
      <vt:lpstr>Subtracting  Integers</vt:lpstr>
      <vt:lpstr>Objective:</vt:lpstr>
      <vt:lpstr>Vocabulary:</vt:lpstr>
      <vt:lpstr>What is an integer?</vt:lpstr>
      <vt:lpstr>HERE WE GO…</vt:lpstr>
      <vt:lpstr>(-6) – (-3)</vt:lpstr>
      <vt:lpstr>(-5) – 1 </vt:lpstr>
      <vt:lpstr>1 - 5  </vt:lpstr>
      <vt:lpstr>(-2) – 1 </vt:lpstr>
      <vt:lpstr>The Rules: The same as adding its opposite!</vt:lpstr>
      <vt:lpstr>WAIT… WHAT’S THE ADDITION RULES?!</vt:lpstr>
      <vt:lpstr>K-F-C</vt:lpstr>
      <vt:lpstr>Example 1</vt:lpstr>
      <vt:lpstr>Slide 16</vt:lpstr>
      <vt:lpstr>Slide 17</vt:lpstr>
      <vt:lpstr>Slide 18</vt:lpstr>
      <vt:lpstr>Slide 19</vt:lpstr>
      <vt:lpstr>Slide 20</vt:lpstr>
      <vt:lpstr>Slide 21</vt:lpstr>
      <vt:lpstr>SUBTRACTING INTEGERS CARD GAME</vt:lpstr>
      <vt:lpstr>RULES &amp; DIRECTIONS</vt:lpstr>
      <vt:lpstr>EXIT TICKET</vt:lpstr>
      <vt:lpstr>CLASSWORK</vt:lpstr>
      <vt:lpstr>NUMBER TALK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 and Their Opposites</dc:title>
  <dc:creator>kingk</dc:creator>
  <cp:lastModifiedBy>kingk</cp:lastModifiedBy>
  <cp:revision>73</cp:revision>
  <dcterms:created xsi:type="dcterms:W3CDTF">2015-08-17T12:18:55Z</dcterms:created>
  <dcterms:modified xsi:type="dcterms:W3CDTF">2015-08-25T18:09:42Z</dcterms:modified>
</cp:coreProperties>
</file>