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6" r:id="rId4"/>
    <p:sldId id="257" r:id="rId5"/>
    <p:sldId id="258" r:id="rId6"/>
    <p:sldId id="264" r:id="rId7"/>
    <p:sldId id="271" r:id="rId8"/>
    <p:sldId id="272" r:id="rId9"/>
    <p:sldId id="273" r:id="rId10"/>
    <p:sldId id="259" r:id="rId11"/>
    <p:sldId id="261" r:id="rId12"/>
    <p:sldId id="262" r:id="rId13"/>
    <p:sldId id="263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DFDF-EBA4-4A6D-A460-CCFBF2411C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Arial Black" pitchFamily="34" charset="0"/>
              </a:rPr>
              <a:t>YESTERDAY’S RECAP</a:t>
            </a:r>
            <a:endParaRPr lang="en-US" sz="60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EXAMPLE 1: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Evaluate |-4|.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2: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Evaluate |8|.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3: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Evaluate |-5| - |2|.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4: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Evaluate |-6| + 3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https://www.brainpop.com/math/numbersandoperations/absolutevalue/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YOUR TURN….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Pg. 79</a:t>
            </a:r>
          </a:p>
          <a:p>
            <a:pPr algn="ctr">
              <a:buNone/>
            </a:pPr>
            <a:r>
              <a:rPr lang="en-US" sz="6600" b="1" dirty="0" smtClean="0"/>
              <a:t>Num. 11-18 &amp; 25-33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EXIT TICKET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400" b="1" dirty="0" smtClean="0"/>
              <a:t>Evaluate each expression. </a:t>
            </a:r>
          </a:p>
          <a:p>
            <a:pPr marL="742950" indent="-742950">
              <a:buAutoNum type="arabicParenR"/>
            </a:pPr>
            <a:r>
              <a:rPr lang="en-US" sz="4400" b="1" dirty="0" smtClean="0"/>
              <a:t>|-16|</a:t>
            </a:r>
          </a:p>
          <a:p>
            <a:pPr marL="742950" indent="-742950">
              <a:buAutoNum type="arabicParenR"/>
            </a:pPr>
            <a:r>
              <a:rPr lang="en-US" sz="4400" b="1" dirty="0" smtClean="0"/>
              <a:t>|12|</a:t>
            </a:r>
          </a:p>
          <a:p>
            <a:pPr marL="742950" indent="-742950">
              <a:buAutoNum type="arabicParenR"/>
            </a:pPr>
            <a:r>
              <a:rPr lang="en-US" sz="4400" b="1" dirty="0" smtClean="0"/>
              <a:t>|-7| + |5|</a:t>
            </a:r>
          </a:p>
          <a:p>
            <a:pPr marL="742950" indent="-742950">
              <a:buAutoNum type="arabicParenR"/>
            </a:pPr>
            <a:r>
              <a:rPr lang="en-US" sz="4400" b="1" dirty="0" smtClean="0"/>
              <a:t>10 - |-2|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NUMBER TALK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55 - 21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EXIT TICKET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4400" b="1" dirty="0" smtClean="0"/>
              <a:t>Give me an example of an integer. </a:t>
            </a:r>
          </a:p>
          <a:p>
            <a:pPr marL="514350" indent="-514350">
              <a:buAutoNum type="arabicParenR"/>
            </a:pPr>
            <a:r>
              <a:rPr lang="en-US" sz="4400" b="1" dirty="0" smtClean="0"/>
              <a:t>What is the opposite of -6?</a:t>
            </a:r>
          </a:p>
          <a:p>
            <a:pPr marL="514350" indent="-514350">
              <a:buAutoNum type="arabicParenR"/>
            </a:pPr>
            <a:r>
              <a:rPr lang="en-US" sz="4400" b="1" dirty="0" smtClean="0"/>
              <a:t>What is the opposite of 9?</a:t>
            </a:r>
          </a:p>
          <a:p>
            <a:pPr marL="514350" indent="-514350">
              <a:buAutoNum type="arabicParenR"/>
            </a:pPr>
            <a:r>
              <a:rPr lang="en-US" sz="4400" b="1" dirty="0" smtClean="0"/>
              <a:t>Evaluate:  3 + (-3) = ?</a:t>
            </a:r>
          </a:p>
          <a:p>
            <a:pPr marL="514350" indent="-514350">
              <a:buAutoNum type="arabicParenR"/>
            </a:pPr>
            <a:r>
              <a:rPr lang="en-US" sz="4400" b="1" dirty="0" smtClean="0"/>
              <a:t>Evaluate: (-7) + 7 = ?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Absolute Value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Objective: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/>
              <a:t>I can describe </a:t>
            </a:r>
            <a:r>
              <a:rPr lang="en-US" sz="6600" b="1" dirty="0" smtClean="0"/>
              <a:t>that p + q is the same as the distance |q| from p.</a:t>
            </a:r>
          </a:p>
          <a:p>
            <a:pPr algn="ctr">
              <a:buNone/>
            </a:pPr>
            <a:r>
              <a:rPr lang="en-US" sz="6600" b="1" dirty="0" smtClean="0"/>
              <a:t>(7.NS.A.1b) </a:t>
            </a:r>
            <a:endParaRPr lang="en-US" sz="6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Vocabulary: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/>
              <a:t>-</a:t>
            </a:r>
            <a:r>
              <a:rPr lang="en-US" sz="5400" b="1" u="sng" dirty="0" smtClean="0"/>
              <a:t>Absolute Value</a:t>
            </a:r>
            <a:r>
              <a:rPr lang="en-US" sz="5400" b="1" dirty="0" smtClean="0"/>
              <a:t>: The positive distance the number is from zero on a number line. 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entury Gothic" pitchFamily="34" charset="0"/>
                <a:ea typeface="ＭＳ Ｐゴシック" charset="-128"/>
              </a:rPr>
              <a:t>What is absolute value?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Characteristics of absolute value: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QUICK REVIEW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Write the integer for each situation.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4800" b="1" dirty="0" smtClean="0"/>
              <a:t>A loss of 11 yards</a:t>
            </a:r>
          </a:p>
          <a:p>
            <a:pPr marL="514350" indent="-514350">
              <a:buAutoNum type="arabicParenR"/>
            </a:pPr>
            <a:r>
              <a:rPr lang="en-US" sz="4800" b="1" dirty="0" smtClean="0"/>
              <a:t>6⁰F below zero</a:t>
            </a:r>
          </a:p>
          <a:p>
            <a:pPr marL="514350" indent="-514350">
              <a:buAutoNum type="arabicParenR"/>
            </a:pPr>
            <a:r>
              <a:rPr lang="en-US" sz="4800" b="1" dirty="0" smtClean="0"/>
              <a:t>A deposit of $16</a:t>
            </a:r>
          </a:p>
          <a:p>
            <a:pPr marL="514350" indent="-514350">
              <a:buAutoNum type="arabicParenR"/>
            </a:pPr>
            <a:r>
              <a:rPr lang="en-US" sz="4800" b="1" dirty="0" smtClean="0"/>
              <a:t>250 meters above sea level</a:t>
            </a:r>
            <a:endParaRPr lang="en-US" sz="4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HERE WE GO…</a:t>
            </a: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213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YESTERDAY’S RECAP</vt:lpstr>
      <vt:lpstr>EXIT TICKET</vt:lpstr>
      <vt:lpstr>Absolute Value</vt:lpstr>
      <vt:lpstr>Objective:</vt:lpstr>
      <vt:lpstr>Vocabulary:</vt:lpstr>
      <vt:lpstr>What is absolute value?</vt:lpstr>
      <vt:lpstr>QUICK REVIEW</vt:lpstr>
      <vt:lpstr>Write the integer for each situation.</vt:lpstr>
      <vt:lpstr>HERE WE GO…</vt:lpstr>
      <vt:lpstr>EXAMPLE 1:</vt:lpstr>
      <vt:lpstr>EXAMPLE 2:</vt:lpstr>
      <vt:lpstr>EXAMPLE 3:</vt:lpstr>
      <vt:lpstr>EXAMPLE 4:</vt:lpstr>
      <vt:lpstr>https://www.brainpop.com/math/numbersandoperations/absolutevalue/</vt:lpstr>
      <vt:lpstr>YOUR TURN….</vt:lpstr>
      <vt:lpstr>EXIT TICKET</vt:lpstr>
      <vt:lpstr>NUMBER TALK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 and Their Opposites</dc:title>
  <dc:creator>kingk</dc:creator>
  <cp:lastModifiedBy>kingk</cp:lastModifiedBy>
  <cp:revision>24</cp:revision>
  <dcterms:created xsi:type="dcterms:W3CDTF">2015-08-17T12:18:55Z</dcterms:created>
  <dcterms:modified xsi:type="dcterms:W3CDTF">2015-08-18T12:34:21Z</dcterms:modified>
</cp:coreProperties>
</file>