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DFDF-EBA4-4A6D-A460-CCFBF2411C6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8BE0-3990-4C3F-9B19-95A7806C5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zillion.com/lesson_plans/6643-understand-the-additive-inver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Integers and Their Opposites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https://learnzillion.com/lesson_plans/6643-understand-the-additive-inverse#fndtn-lesson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YOUR TURN….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Write down two scenarios using additive inverse. </a:t>
            </a:r>
          </a:p>
          <a:p>
            <a:pPr>
              <a:buNone/>
            </a:pPr>
            <a:r>
              <a:rPr lang="en-US" sz="4800" b="1" dirty="0" smtClean="0"/>
              <a:t>Show number line </a:t>
            </a:r>
            <a:r>
              <a:rPr lang="en-US" sz="4800" b="1" smtClean="0"/>
              <a:t>and equation. </a:t>
            </a: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Be ready to share. </a:t>
            </a:r>
            <a:r>
              <a:rPr lang="en-US" sz="4800" b="1" dirty="0" smtClean="0">
                <a:sym typeface="Wingdings" pitchFamily="2" charset="2"/>
              </a:rPr>
              <a:t>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TICKET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4400" b="1" dirty="0" smtClean="0"/>
              <a:t>Give me an example of an integer. 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What is the opposite of -6?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What is the opposite of 9?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Evaluate:  3 + (-3) = ?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Evaluate: (-7) + 7 = 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NUMBER TALK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55 - 21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Objective: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/>
              <a:t>I can describe situations in which opposite quantities combine to make 0</a:t>
            </a:r>
            <a:r>
              <a:rPr lang="en-US" sz="6600" b="1" dirty="0" smtClean="0"/>
              <a:t>.</a:t>
            </a:r>
          </a:p>
          <a:p>
            <a:pPr algn="ctr">
              <a:buNone/>
            </a:pPr>
            <a:r>
              <a:rPr lang="en-US" sz="6600" b="1" dirty="0" smtClean="0"/>
              <a:t>(7.NS.A.1a) </a:t>
            </a:r>
            <a:endParaRPr lang="en-US" sz="6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Integers</a:t>
            </a:r>
            <a:r>
              <a:rPr lang="en-US" sz="3600" b="1" dirty="0" smtClean="0"/>
              <a:t>: A whole number that can be either positive or negative. 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Opposites</a:t>
            </a:r>
            <a:r>
              <a:rPr lang="en-US" sz="3600" b="1" dirty="0" smtClean="0"/>
              <a:t>: The same distance away from 0, but on opposite sides of 0. 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b="1" u="sng" dirty="0" smtClean="0"/>
              <a:t>Additive Inverse</a:t>
            </a:r>
            <a:r>
              <a:rPr lang="en-US" sz="3600" b="1" dirty="0" smtClean="0"/>
              <a:t>: The sum of an integer and its opposite.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  <a:ea typeface="ＭＳ Ｐゴシック" charset="-128"/>
              </a:rPr>
              <a:t>What is an integer?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Century Gothic" pitchFamily="34" charset="0"/>
                <a:ea typeface="ＭＳ Ｐゴシック" charset="-128"/>
              </a:rPr>
              <a:t>Characteristics of an integer: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  <a:ea typeface="ＭＳ Ｐゴシック" charset="-128"/>
              </a:rPr>
              <a:t>Opposites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Characteristics of an </a:t>
            </a:r>
            <a:r>
              <a:rPr lang="en-US" dirty="0" smtClean="0">
                <a:latin typeface="Century Gothic" pitchFamily="34" charset="0"/>
                <a:ea typeface="ＭＳ Ｐゴシック" charset="-128"/>
              </a:rPr>
              <a:t>opposites:</a:t>
            </a: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>
              <a:latin typeface="Century Gothic" pitchFamily="34" charset="0"/>
              <a:ea typeface="ＭＳ Ｐゴシック" charset="-128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Century Gothic" pitchFamily="34" charset="0"/>
                <a:ea typeface="ＭＳ Ｐゴシック" charset="-128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EXAMPLE 1: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Alexis has $15. She went to the store and spent $15. How much money does she have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2: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Jasmine has 30 M&amp;Ms. She ate 30 M&amp;Ms. How many M&amp;Ms does she have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3: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Mrs. Gray has 25 hot dogs for her students. She sold 25 hot dogs. How many hotdogs does she have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EXAMPLE 4: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Taylor has 6 pieces of gum. She passed out 6 pieces of gum to her friends. How many pieces of gum does she have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268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Integers and Their Opposites</vt:lpstr>
      <vt:lpstr>Objective:</vt:lpstr>
      <vt:lpstr>Vocabulary:</vt:lpstr>
      <vt:lpstr>What is an integer?</vt:lpstr>
      <vt:lpstr>Opposites</vt:lpstr>
      <vt:lpstr>EXAMPLE 1:</vt:lpstr>
      <vt:lpstr>EXAMPLE 2:</vt:lpstr>
      <vt:lpstr>EXAMPLE 3:</vt:lpstr>
      <vt:lpstr>EXAMPLE 4:</vt:lpstr>
      <vt:lpstr>https://learnzillion.com/lesson_plans/6643-understand-the-additive-inverse#fndtn-lesson</vt:lpstr>
      <vt:lpstr>YOUR TURN….</vt:lpstr>
      <vt:lpstr>EXIT TICKET</vt:lpstr>
      <vt:lpstr>NUMBER TALK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and Their Opposites</dc:title>
  <dc:creator>kingk</dc:creator>
  <cp:lastModifiedBy>kingk</cp:lastModifiedBy>
  <cp:revision>13</cp:revision>
  <dcterms:created xsi:type="dcterms:W3CDTF">2015-08-17T12:18:55Z</dcterms:created>
  <dcterms:modified xsi:type="dcterms:W3CDTF">2015-08-17T16:28:52Z</dcterms:modified>
</cp:coreProperties>
</file>